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1"/>
  </p:notesMasterIdLst>
  <p:sldIdLst>
    <p:sldId id="257" r:id="rId5"/>
    <p:sldId id="258" r:id="rId6"/>
    <p:sldId id="259" r:id="rId7"/>
    <p:sldId id="260" r:id="rId8"/>
    <p:sldId id="263" r:id="rId9"/>
    <p:sldId id="261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CBCC6-E45D-46EE-9BDB-9B7993CB8378}" v="1" dt="2020-05-06T09:48:48.380"/>
    <p1510:client id="{8ECF850F-CE0A-4153-8DBE-7B396206C8E2}" v="7" dt="2020-05-05T20:20:06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2534" y="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ence GARBARSKI" userId="e6b7710e-70eb-4f75-86ab-1bb99480b5da" providerId="ADAL" clId="{8ECF850F-CE0A-4153-8DBE-7B396206C8E2}"/>
    <pc:docChg chg="undo custSel addSld delSld modSld">
      <pc:chgData name="Florence GARBARSKI" userId="e6b7710e-70eb-4f75-86ab-1bb99480b5da" providerId="ADAL" clId="{8ECF850F-CE0A-4153-8DBE-7B396206C8E2}" dt="2020-05-05T20:20:39.155" v="238" actId="2696"/>
      <pc:docMkLst>
        <pc:docMk/>
      </pc:docMkLst>
      <pc:sldChg chg="addSp delSp modSp">
        <pc:chgData name="Florence GARBARSKI" userId="e6b7710e-70eb-4f75-86ab-1bb99480b5da" providerId="ADAL" clId="{8ECF850F-CE0A-4153-8DBE-7B396206C8E2}" dt="2020-05-05T17:38:31.262" v="25" actId="1038"/>
        <pc:sldMkLst>
          <pc:docMk/>
          <pc:sldMk cId="3849182304" sldId="258"/>
        </pc:sldMkLst>
        <pc:graphicFrameChg chg="add del modGraphic">
          <ac:chgData name="Florence GARBARSKI" userId="e6b7710e-70eb-4f75-86ab-1bb99480b5da" providerId="ADAL" clId="{8ECF850F-CE0A-4153-8DBE-7B396206C8E2}" dt="2020-05-05T17:37:32.574" v="4" actId="478"/>
          <ac:graphicFrameMkLst>
            <pc:docMk/>
            <pc:sldMk cId="3849182304" sldId="258"/>
            <ac:graphicFrameMk id="3" creationId="{E42B72B5-985A-471A-9AA2-977848A315CC}"/>
          </ac:graphicFrameMkLst>
        </pc:graphicFrameChg>
        <pc:picChg chg="mod">
          <ac:chgData name="Florence GARBARSKI" userId="e6b7710e-70eb-4f75-86ab-1bb99480b5da" providerId="ADAL" clId="{8ECF850F-CE0A-4153-8DBE-7B396206C8E2}" dt="2020-05-05T17:38:31.262" v="25" actId="1038"/>
          <ac:picMkLst>
            <pc:docMk/>
            <pc:sldMk cId="3849182304" sldId="258"/>
            <ac:picMk id="11" creationId="{63DBC04F-E55A-438C-BB21-92F99582AD0F}"/>
          </ac:picMkLst>
        </pc:picChg>
      </pc:sldChg>
      <pc:sldChg chg="modSp">
        <pc:chgData name="Florence GARBARSKI" userId="e6b7710e-70eb-4f75-86ab-1bb99480b5da" providerId="ADAL" clId="{8ECF850F-CE0A-4153-8DBE-7B396206C8E2}" dt="2020-05-05T17:39:00.433" v="30" actId="1035"/>
        <pc:sldMkLst>
          <pc:docMk/>
          <pc:sldMk cId="14649967" sldId="259"/>
        </pc:sldMkLst>
        <pc:picChg chg="mod modCrop">
          <ac:chgData name="Florence GARBARSKI" userId="e6b7710e-70eb-4f75-86ab-1bb99480b5da" providerId="ADAL" clId="{8ECF850F-CE0A-4153-8DBE-7B396206C8E2}" dt="2020-05-05T17:39:00.433" v="30" actId="1035"/>
          <ac:picMkLst>
            <pc:docMk/>
            <pc:sldMk cId="14649967" sldId="259"/>
            <ac:picMk id="5" creationId="{8885CE01-8712-46CD-98AA-5C8A08F5A437}"/>
          </ac:picMkLst>
        </pc:picChg>
      </pc:sldChg>
      <pc:sldChg chg="addSp modSp">
        <pc:chgData name="Florence GARBARSKI" userId="e6b7710e-70eb-4f75-86ab-1bb99480b5da" providerId="ADAL" clId="{8ECF850F-CE0A-4153-8DBE-7B396206C8E2}" dt="2020-05-05T20:17:04.180" v="108" actId="732"/>
        <pc:sldMkLst>
          <pc:docMk/>
          <pc:sldMk cId="3163343851" sldId="260"/>
        </pc:sldMkLst>
        <pc:spChg chg="add mod">
          <ac:chgData name="Florence GARBARSKI" userId="e6b7710e-70eb-4f75-86ab-1bb99480b5da" providerId="ADAL" clId="{8ECF850F-CE0A-4153-8DBE-7B396206C8E2}" dt="2020-05-05T20:16:51.519" v="106" actId="113"/>
          <ac:spMkLst>
            <pc:docMk/>
            <pc:sldMk cId="3163343851" sldId="260"/>
            <ac:spMk id="4" creationId="{33823C0D-6C6F-4463-A40F-595589BA4685}"/>
          </ac:spMkLst>
        </pc:spChg>
        <pc:picChg chg="add mod modCrop">
          <ac:chgData name="Florence GARBARSKI" userId="e6b7710e-70eb-4f75-86ab-1bb99480b5da" providerId="ADAL" clId="{8ECF850F-CE0A-4153-8DBE-7B396206C8E2}" dt="2020-05-05T20:17:04.180" v="108" actId="732"/>
          <ac:picMkLst>
            <pc:docMk/>
            <pc:sldMk cId="3163343851" sldId="260"/>
            <ac:picMk id="3" creationId="{081EA90A-A19F-40CE-95E3-E8718B44E9F8}"/>
          </ac:picMkLst>
        </pc:picChg>
      </pc:sldChg>
      <pc:sldChg chg="addSp modSp">
        <pc:chgData name="Florence GARBARSKI" userId="e6b7710e-70eb-4f75-86ab-1bb99480b5da" providerId="ADAL" clId="{8ECF850F-CE0A-4153-8DBE-7B396206C8E2}" dt="2020-05-05T20:20:23.430" v="237" actId="20577"/>
        <pc:sldMkLst>
          <pc:docMk/>
          <pc:sldMk cId="352121283" sldId="261"/>
        </pc:sldMkLst>
        <pc:spChg chg="add mod">
          <ac:chgData name="Florence GARBARSKI" userId="e6b7710e-70eb-4f75-86ab-1bb99480b5da" providerId="ADAL" clId="{8ECF850F-CE0A-4153-8DBE-7B396206C8E2}" dt="2020-05-05T20:20:23.430" v="237" actId="20577"/>
          <ac:spMkLst>
            <pc:docMk/>
            <pc:sldMk cId="352121283" sldId="261"/>
            <ac:spMk id="4" creationId="{F30A7E0D-8E31-46C0-919B-F6FF4A8D9E05}"/>
          </ac:spMkLst>
        </pc:spChg>
        <pc:picChg chg="add mod modCrop">
          <ac:chgData name="Florence GARBARSKI" userId="e6b7710e-70eb-4f75-86ab-1bb99480b5da" providerId="ADAL" clId="{8ECF850F-CE0A-4153-8DBE-7B396206C8E2}" dt="2020-05-05T20:20:11.605" v="218" actId="1036"/>
          <ac:picMkLst>
            <pc:docMk/>
            <pc:sldMk cId="352121283" sldId="261"/>
            <ac:picMk id="3" creationId="{499A90F1-D334-4B80-87B1-86E2F59446B1}"/>
          </ac:picMkLst>
        </pc:picChg>
      </pc:sldChg>
      <pc:sldChg chg="del">
        <pc:chgData name="Florence GARBARSKI" userId="e6b7710e-70eb-4f75-86ab-1bb99480b5da" providerId="ADAL" clId="{8ECF850F-CE0A-4153-8DBE-7B396206C8E2}" dt="2020-05-05T20:20:39.155" v="238" actId="2696"/>
        <pc:sldMkLst>
          <pc:docMk/>
          <pc:sldMk cId="2593109329" sldId="262"/>
        </pc:sldMkLst>
      </pc:sldChg>
      <pc:sldChg chg="addSp delSp modSp add">
        <pc:chgData name="Florence GARBARSKI" userId="e6b7710e-70eb-4f75-86ab-1bb99480b5da" providerId="ADAL" clId="{8ECF850F-CE0A-4153-8DBE-7B396206C8E2}" dt="2020-05-05T20:19:21.750" v="199" actId="20577"/>
        <pc:sldMkLst>
          <pc:docMk/>
          <pc:sldMk cId="2024583578" sldId="263"/>
        </pc:sldMkLst>
        <pc:spChg chg="mod">
          <ac:chgData name="Florence GARBARSKI" userId="e6b7710e-70eb-4f75-86ab-1bb99480b5da" providerId="ADAL" clId="{8ECF850F-CE0A-4153-8DBE-7B396206C8E2}" dt="2020-05-05T20:19:21.750" v="199" actId="20577"/>
          <ac:spMkLst>
            <pc:docMk/>
            <pc:sldMk cId="2024583578" sldId="263"/>
            <ac:spMk id="4" creationId="{33823C0D-6C6F-4463-A40F-595589BA4685}"/>
          </ac:spMkLst>
        </pc:spChg>
        <pc:picChg chg="del">
          <ac:chgData name="Florence GARBARSKI" userId="e6b7710e-70eb-4f75-86ab-1bb99480b5da" providerId="ADAL" clId="{8ECF850F-CE0A-4153-8DBE-7B396206C8E2}" dt="2020-05-05T20:17:17.749" v="110" actId="478"/>
          <ac:picMkLst>
            <pc:docMk/>
            <pc:sldMk cId="2024583578" sldId="263"/>
            <ac:picMk id="3" creationId="{081EA90A-A19F-40CE-95E3-E8718B44E9F8}"/>
          </ac:picMkLst>
        </pc:picChg>
        <pc:picChg chg="add mod modCrop">
          <ac:chgData name="Florence GARBARSKI" userId="e6b7710e-70eb-4f75-86ab-1bb99480b5da" providerId="ADAL" clId="{8ECF850F-CE0A-4153-8DBE-7B396206C8E2}" dt="2020-05-05T20:18:31.396" v="116" actId="1076"/>
          <ac:picMkLst>
            <pc:docMk/>
            <pc:sldMk cId="2024583578" sldId="263"/>
            <ac:picMk id="5" creationId="{394971D9-DAC0-407A-97DD-CC38366AEB53}"/>
          </ac:picMkLst>
        </pc:picChg>
      </pc:sldChg>
    </pc:docChg>
  </pc:docChgLst>
  <pc:docChgLst>
    <pc:chgData name="Florence GARBARSKI" userId="e6b7710e-70eb-4f75-86ab-1bb99480b5da" providerId="ADAL" clId="{0B9CBCC6-E45D-46EE-9BDB-9B7993CB8378}"/>
    <pc:docChg chg="modSld">
      <pc:chgData name="Florence GARBARSKI" userId="e6b7710e-70eb-4f75-86ab-1bb99480b5da" providerId="ADAL" clId="{0B9CBCC6-E45D-46EE-9BDB-9B7993CB8378}" dt="2020-05-06T09:49:07.228" v="8" actId="1076"/>
      <pc:docMkLst>
        <pc:docMk/>
      </pc:docMkLst>
      <pc:sldChg chg="modSp">
        <pc:chgData name="Florence GARBARSKI" userId="e6b7710e-70eb-4f75-86ab-1bb99480b5da" providerId="ADAL" clId="{0B9CBCC6-E45D-46EE-9BDB-9B7993CB8378}" dt="2020-05-06T09:49:07.228" v="8" actId="1076"/>
        <pc:sldMkLst>
          <pc:docMk/>
          <pc:sldMk cId="792748807" sldId="257"/>
        </pc:sldMkLst>
        <pc:spChg chg="mod">
          <ac:chgData name="Florence GARBARSKI" userId="e6b7710e-70eb-4f75-86ab-1bb99480b5da" providerId="ADAL" clId="{0B9CBCC6-E45D-46EE-9BDB-9B7993CB8378}" dt="2020-05-06T09:49:07.228" v="8" actId="1076"/>
          <ac:spMkLst>
            <pc:docMk/>
            <pc:sldMk cId="792748807" sldId="257"/>
            <ac:spMk id="19" creationId="{A464F886-268E-42DB-A2BE-049C184753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2F579-11D8-4DB8-BD45-5FFDAC3842E0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8E1C-1E20-4BEF-8CAC-24A9C25E0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5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523CE-AFC4-40D6-BF4D-13DFF671C74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39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523CE-AFC4-40D6-BF4D-13DFF671C74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05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523CE-AFC4-40D6-BF4D-13DFF671C74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53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32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94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signe&#10;&#10;Description générée automatiquement">
            <a:extLst>
              <a:ext uri="{FF2B5EF4-FFF2-40B4-BE49-F238E27FC236}">
                <a16:creationId xmlns:a16="http://schemas.microsoft.com/office/drawing/2014/main" id="{F701C3A5-6EC0-458A-8503-221F60CD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8" b="5696"/>
          <a:stretch/>
        </p:blipFill>
        <p:spPr>
          <a:xfrm>
            <a:off x="0" y="9087442"/>
            <a:ext cx="6858000" cy="76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E7B8-E355-4AA8-8320-C93A92973DC7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59D1-A198-4A03-A68F-F107E911F2E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tissu, gens, blanc&#10;&#10;Description générée automatiquement">
            <a:extLst>
              <a:ext uri="{FF2B5EF4-FFF2-40B4-BE49-F238E27FC236}">
                <a16:creationId xmlns:a16="http://schemas.microsoft.com/office/drawing/2014/main" id="{031460DF-9FB0-4DF4-9939-A9116BFCA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3582" y="3047921"/>
            <a:ext cx="5268755" cy="6855918"/>
          </a:xfrm>
          <a:prstGeom prst="rect">
            <a:avLst/>
          </a:prstGeom>
        </p:spPr>
      </p:pic>
      <p:pic>
        <p:nvPicPr>
          <p:cNvPr id="9" name="Image 8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2D74ACCA-8FD4-4593-B1FA-D1205532FB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8" y="193184"/>
            <a:ext cx="995057" cy="4829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C4602BC-98F5-4178-807F-89AB3E2A0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3393" r="25490"/>
          <a:stretch/>
        </p:blipFill>
        <p:spPr>
          <a:xfrm>
            <a:off x="3697942" y="160245"/>
            <a:ext cx="3160058" cy="5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6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10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76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46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80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21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77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94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37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59D2099D-35D0-4BB1-B43A-615AFC95E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97" y="1066515"/>
            <a:ext cx="1323637" cy="592952"/>
          </a:xfrm>
          <a:prstGeom prst="rect">
            <a:avLst/>
          </a:prstGeom>
        </p:spPr>
      </p:pic>
      <p:pic>
        <p:nvPicPr>
          <p:cNvPr id="8" name="Image 7" descr="Une image contenant signe&#10;&#10;Description générée automatiquement">
            <a:extLst>
              <a:ext uri="{FF2B5EF4-FFF2-40B4-BE49-F238E27FC236}">
                <a16:creationId xmlns:a16="http://schemas.microsoft.com/office/drawing/2014/main" id="{15F7ED99-5DE7-4DB1-8174-172F7D9165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8" b="5696"/>
          <a:stretch/>
        </p:blipFill>
        <p:spPr>
          <a:xfrm>
            <a:off x="0" y="8301614"/>
            <a:ext cx="6858000" cy="703385"/>
          </a:xfrm>
          <a:prstGeom prst="rect">
            <a:avLst/>
          </a:prstGeom>
        </p:spPr>
      </p:pic>
      <p:pic>
        <p:nvPicPr>
          <p:cNvPr id="7" name="Image 6" descr="Une image contenant tissu, gens, blanc&#10;&#10;Description générée automatiquement">
            <a:extLst>
              <a:ext uri="{FF2B5EF4-FFF2-40B4-BE49-F238E27FC236}">
                <a16:creationId xmlns:a16="http://schemas.microsoft.com/office/drawing/2014/main" id="{E6218849-36AD-4FE7-A3CD-AE38E130D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6226" y="2440665"/>
            <a:ext cx="4863466" cy="685591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464F886-268E-42DB-A2BE-049C184753EF}"/>
              </a:ext>
            </a:extLst>
          </p:cNvPr>
          <p:cNvSpPr txBox="1"/>
          <p:nvPr/>
        </p:nvSpPr>
        <p:spPr>
          <a:xfrm>
            <a:off x="1" y="2835602"/>
            <a:ext cx="68579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Lutte contre la </a:t>
            </a:r>
          </a:p>
          <a:p>
            <a:pPr algn="ctr"/>
            <a:r>
              <a:rPr lang="fr-FR" sz="3600" b="1" dirty="0">
                <a:solidFill>
                  <a:srgbClr val="FF0000"/>
                </a:solidFill>
              </a:rPr>
              <a:t>propagation du Covid-19</a:t>
            </a:r>
          </a:p>
          <a:p>
            <a:pPr algn="ctr"/>
            <a:endParaRPr lang="fr-FR" sz="3600" b="1" dirty="0">
              <a:solidFill>
                <a:srgbClr val="04335E"/>
              </a:solidFill>
            </a:endParaRPr>
          </a:p>
          <a:p>
            <a:pPr algn="ctr"/>
            <a:r>
              <a:rPr lang="fr-FR" sz="3600" b="1" dirty="0">
                <a:solidFill>
                  <a:srgbClr val="04335E"/>
                </a:solidFill>
              </a:rPr>
              <a:t>FICHES REFLEXES</a:t>
            </a:r>
            <a:endParaRPr lang="fr-FR" dirty="0"/>
          </a:p>
          <a:p>
            <a:pPr algn="ctr"/>
            <a:endParaRPr lang="fr-FR" sz="2400" dirty="0"/>
          </a:p>
          <a:p>
            <a:pPr algn="ctr"/>
            <a:endParaRPr lang="fr-FR" sz="3300" b="1" dirty="0">
              <a:solidFill>
                <a:srgbClr val="04335E"/>
              </a:solidFill>
            </a:endParaRPr>
          </a:p>
          <a:p>
            <a:pPr algn="ctr"/>
            <a:endParaRPr lang="fr-FR" sz="3300" b="1" dirty="0">
              <a:solidFill>
                <a:srgbClr val="04335E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E8F67EA-5631-4F93-8874-EFEED72DA004}"/>
              </a:ext>
            </a:extLst>
          </p:cNvPr>
          <p:cNvSpPr txBox="1"/>
          <p:nvPr/>
        </p:nvSpPr>
        <p:spPr>
          <a:xfrm>
            <a:off x="5679883" y="9120149"/>
            <a:ext cx="13775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4335E"/>
                </a:solidFill>
              </a:rPr>
              <a:t>mai 2020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E9BE96D-471A-4FB3-A570-59761C246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8316"/>
            <a:ext cx="6858000" cy="55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4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63DBC04F-E55A-438C-BB21-92F99582A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/>
          <a:stretch/>
        </p:blipFill>
        <p:spPr>
          <a:xfrm>
            <a:off x="486531" y="829827"/>
            <a:ext cx="5869569" cy="81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8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885CE01-8712-46CD-98AA-5C8A08F5A4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/>
          <a:stretch/>
        </p:blipFill>
        <p:spPr>
          <a:xfrm>
            <a:off x="493774" y="877628"/>
            <a:ext cx="5870452" cy="81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081EA90A-A19F-40CE-95E3-E8718B44E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9" b="9929"/>
          <a:stretch/>
        </p:blipFill>
        <p:spPr>
          <a:xfrm>
            <a:off x="0" y="1502228"/>
            <a:ext cx="6858000" cy="747848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3823C0D-6C6F-4463-A40F-595589BA4685}"/>
              </a:ext>
            </a:extLst>
          </p:cNvPr>
          <p:cNvSpPr txBox="1"/>
          <p:nvPr/>
        </p:nvSpPr>
        <p:spPr>
          <a:xfrm>
            <a:off x="0" y="1034143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E5E"/>
                </a:solidFill>
              </a:rPr>
              <a:t>Comment mettre et enlever un masque chirurgical</a:t>
            </a:r>
          </a:p>
        </p:txBody>
      </p:sp>
    </p:spTree>
    <p:extLst>
      <p:ext uri="{BB962C8B-B14F-4D97-AF65-F5344CB8AC3E}">
        <p14:creationId xmlns:p14="http://schemas.microsoft.com/office/powerpoint/2010/main" val="316334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3823C0D-6C6F-4463-A40F-595589BA4685}"/>
              </a:ext>
            </a:extLst>
          </p:cNvPr>
          <p:cNvSpPr txBox="1"/>
          <p:nvPr/>
        </p:nvSpPr>
        <p:spPr>
          <a:xfrm>
            <a:off x="0" y="74022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E5E"/>
                </a:solidFill>
              </a:rPr>
              <a:t>Comment mettre et enlever </a:t>
            </a:r>
          </a:p>
          <a:p>
            <a:pPr algn="ctr"/>
            <a:r>
              <a:rPr lang="fr-FR" b="1" dirty="0">
                <a:solidFill>
                  <a:srgbClr val="002E5E"/>
                </a:solidFill>
              </a:rPr>
              <a:t>un appareil de protection respiratoire (FFP2/FFP3)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94971D9-DAC0-407A-97DD-CC38366AE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5" b="9367"/>
          <a:stretch/>
        </p:blipFill>
        <p:spPr>
          <a:xfrm>
            <a:off x="0" y="1523999"/>
            <a:ext cx="6858000" cy="745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8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99A90F1-D334-4B80-87B1-86E2F5944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5" b="7684"/>
          <a:stretch/>
        </p:blipFill>
        <p:spPr>
          <a:xfrm>
            <a:off x="0" y="1365553"/>
            <a:ext cx="6858000" cy="762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30A7E0D-8E31-46C0-919B-F6FF4A8D9E05}"/>
              </a:ext>
            </a:extLst>
          </p:cNvPr>
          <p:cNvSpPr txBox="1"/>
          <p:nvPr/>
        </p:nvSpPr>
        <p:spPr>
          <a:xfrm>
            <a:off x="0" y="1034143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E5E"/>
                </a:solidFill>
              </a:rPr>
              <a:t>Comment mettre et enlever des gants</a:t>
            </a:r>
          </a:p>
        </p:txBody>
      </p:sp>
    </p:spTree>
    <p:extLst>
      <p:ext uri="{BB962C8B-B14F-4D97-AF65-F5344CB8AC3E}">
        <p14:creationId xmlns:p14="http://schemas.microsoft.com/office/powerpoint/2010/main" val="3521212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6420754CE5C43B492770E8AC1879D" ma:contentTypeVersion="11" ma:contentTypeDescription="Crée un document." ma:contentTypeScope="" ma:versionID="56fff8859b72a5874a98c4d0031a6ed3">
  <xsd:schema xmlns:xsd="http://www.w3.org/2001/XMLSchema" xmlns:xs="http://www.w3.org/2001/XMLSchema" xmlns:p="http://schemas.microsoft.com/office/2006/metadata/properties" xmlns:ns3="86f94b7b-98c9-4b5a-886d-99af77b48d59" xmlns:ns4="83473968-775a-473e-9a7a-3a2a7f361cda" targetNamespace="http://schemas.microsoft.com/office/2006/metadata/properties" ma:root="true" ma:fieldsID="f5a0e3d4d285f4629fe8943eebc0683d" ns3:_="" ns4:_="">
    <xsd:import namespace="86f94b7b-98c9-4b5a-886d-99af77b48d59"/>
    <xsd:import namespace="83473968-775a-473e-9a7a-3a2a7f361c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94b7b-98c9-4b5a-886d-99af77b48d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73968-775a-473e-9a7a-3a2a7f361cd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1C1261-11D2-415D-BE9F-341D51321010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83473968-775a-473e-9a7a-3a2a7f361cda"/>
    <ds:schemaRef ds:uri="86f94b7b-98c9-4b5a-886d-99af77b48d59"/>
  </ds:schemaRefs>
</ds:datastoreItem>
</file>

<file path=customXml/itemProps2.xml><?xml version="1.0" encoding="utf-8"?>
<ds:datastoreItem xmlns:ds="http://schemas.openxmlformats.org/officeDocument/2006/customXml" ds:itemID="{5F471055-377F-4C8E-89AB-9076002782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f94b7b-98c9-4b5a-886d-99af77b48d59"/>
    <ds:schemaRef ds:uri="83473968-775a-473e-9a7a-3a2a7f361c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527C5E-3546-4D4C-BAB7-0CF6093D6F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40</Words>
  <Application>Microsoft Office PowerPoint</Application>
  <PresentationFormat>Format A4 (210 x 297 mm)</PresentationFormat>
  <Paragraphs>13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GARBARSKI</dc:creator>
  <cp:lastModifiedBy>Olivier DENIS MASSE</cp:lastModifiedBy>
  <cp:revision>2</cp:revision>
  <dcterms:created xsi:type="dcterms:W3CDTF">2020-05-05T17:32:40Z</dcterms:created>
  <dcterms:modified xsi:type="dcterms:W3CDTF">2020-05-06T11:21:38Z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0x010100BCB6420754CE5C43B492770E8AC1879D</vt:lpwstr>
  </property>
</Properties>
</file>