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9"/>
  </p:notesMasterIdLst>
  <p:sldIdLst>
    <p:sldId id="264" r:id="rId5"/>
    <p:sldId id="257" r:id="rId6"/>
    <p:sldId id="260" r:id="rId7"/>
    <p:sldId id="265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7DD1B-62B4-4D23-A4EB-B4803B6B7EB3}" v="6" dt="2020-05-05T19:25:44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1842" y="-1344"/>
      </p:cViewPr>
      <p:guideLst>
        <p:guide orient="horz" pos="31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GARBARSKI" userId="e6b7710e-70eb-4f75-86ab-1bb99480b5da" providerId="ADAL" clId="{1657DD1B-62B4-4D23-A4EB-B4803B6B7EB3}"/>
    <pc:docChg chg="modSld">
      <pc:chgData name="Florence GARBARSKI" userId="e6b7710e-70eb-4f75-86ab-1bb99480b5da" providerId="ADAL" clId="{1657DD1B-62B4-4D23-A4EB-B4803B6B7EB3}" dt="2020-05-06T09:37:45.889" v="51" actId="20577"/>
      <pc:docMkLst>
        <pc:docMk/>
      </pc:docMkLst>
      <pc:sldChg chg="modSp">
        <pc:chgData name="Florence GARBARSKI" userId="e6b7710e-70eb-4f75-86ab-1bb99480b5da" providerId="ADAL" clId="{1657DD1B-62B4-4D23-A4EB-B4803B6B7EB3}" dt="2020-05-06T09:37:14.746" v="50" actId="20577"/>
        <pc:sldMkLst>
          <pc:docMk/>
          <pc:sldMk cId="3849182304" sldId="257"/>
        </pc:sldMkLst>
        <pc:spChg chg="mod">
          <ac:chgData name="Florence GARBARSKI" userId="e6b7710e-70eb-4f75-86ab-1bb99480b5da" providerId="ADAL" clId="{1657DD1B-62B4-4D23-A4EB-B4803B6B7EB3}" dt="2020-05-05T19:25:51.787" v="27" actId="20577"/>
          <ac:spMkLst>
            <pc:docMk/>
            <pc:sldMk cId="3849182304" sldId="257"/>
            <ac:spMk id="5" creationId="{A5D15D7B-7BF5-4BD3-A064-BF228971E4E1}"/>
          </ac:spMkLst>
        </pc:spChg>
        <pc:graphicFrameChg chg="modGraphic">
          <ac:chgData name="Florence GARBARSKI" userId="e6b7710e-70eb-4f75-86ab-1bb99480b5da" providerId="ADAL" clId="{1657DD1B-62B4-4D23-A4EB-B4803B6B7EB3}" dt="2020-05-06T09:37:14.746" v="50" actId="20577"/>
          <ac:graphicFrameMkLst>
            <pc:docMk/>
            <pc:sldMk cId="3849182304" sldId="257"/>
            <ac:graphicFrameMk id="6" creationId="{7F317740-9B3B-418A-B79F-F2143CC45D9B}"/>
          </ac:graphicFrameMkLst>
        </pc:graphicFrameChg>
      </pc:sldChg>
      <pc:sldChg chg="modSp">
        <pc:chgData name="Florence GARBARSKI" userId="e6b7710e-70eb-4f75-86ab-1bb99480b5da" providerId="ADAL" clId="{1657DD1B-62B4-4D23-A4EB-B4803B6B7EB3}" dt="2020-05-05T19:26:00.152" v="37" actId="20577"/>
        <pc:sldMkLst>
          <pc:docMk/>
          <pc:sldMk cId="2239400301" sldId="260"/>
        </pc:sldMkLst>
        <pc:spChg chg="mod">
          <ac:chgData name="Florence GARBARSKI" userId="e6b7710e-70eb-4f75-86ab-1bb99480b5da" providerId="ADAL" clId="{1657DD1B-62B4-4D23-A4EB-B4803B6B7EB3}" dt="2020-05-05T19:26:00.152" v="37" actId="20577"/>
          <ac:spMkLst>
            <pc:docMk/>
            <pc:sldMk cId="2239400301" sldId="260"/>
            <ac:spMk id="5" creationId="{A5D15D7B-7BF5-4BD3-A064-BF228971E4E1}"/>
          </ac:spMkLst>
        </pc:spChg>
      </pc:sldChg>
      <pc:sldChg chg="modSp">
        <pc:chgData name="Florence GARBARSKI" userId="e6b7710e-70eb-4f75-86ab-1bb99480b5da" providerId="ADAL" clId="{1657DD1B-62B4-4D23-A4EB-B4803B6B7EB3}" dt="2020-05-05T19:25:44.532" v="17"/>
        <pc:sldMkLst>
          <pc:docMk/>
          <pc:sldMk cId="792748807" sldId="264"/>
        </pc:sldMkLst>
        <pc:spChg chg="mod">
          <ac:chgData name="Florence GARBARSKI" userId="e6b7710e-70eb-4f75-86ab-1bb99480b5da" providerId="ADAL" clId="{1657DD1B-62B4-4D23-A4EB-B4803B6B7EB3}" dt="2020-05-05T19:25:44.532" v="17"/>
          <ac:spMkLst>
            <pc:docMk/>
            <pc:sldMk cId="792748807" sldId="264"/>
            <ac:spMk id="19" creationId="{A464F886-268E-42DB-A2BE-049C184753EF}"/>
          </ac:spMkLst>
        </pc:spChg>
      </pc:sldChg>
      <pc:sldChg chg="modSp">
        <pc:chgData name="Florence GARBARSKI" userId="e6b7710e-70eb-4f75-86ab-1bb99480b5da" providerId="ADAL" clId="{1657DD1B-62B4-4D23-A4EB-B4803B6B7EB3}" dt="2020-05-06T09:37:45.889" v="51" actId="20577"/>
        <pc:sldMkLst>
          <pc:docMk/>
          <pc:sldMk cId="3537557078" sldId="265"/>
        </pc:sldMkLst>
        <pc:spChg chg="mod">
          <ac:chgData name="Florence GARBARSKI" userId="e6b7710e-70eb-4f75-86ab-1bb99480b5da" providerId="ADAL" clId="{1657DD1B-62B4-4D23-A4EB-B4803B6B7EB3}" dt="2020-05-05T19:26:08.602" v="47" actId="20577"/>
          <ac:spMkLst>
            <pc:docMk/>
            <pc:sldMk cId="3537557078" sldId="265"/>
            <ac:spMk id="9" creationId="{EAED4F6E-0D50-4B8B-ADF9-4DB9993D730C}"/>
          </ac:spMkLst>
        </pc:spChg>
        <pc:graphicFrameChg chg="mod modGraphic">
          <ac:chgData name="Florence GARBARSKI" userId="e6b7710e-70eb-4f75-86ab-1bb99480b5da" providerId="ADAL" clId="{1657DD1B-62B4-4D23-A4EB-B4803B6B7EB3}" dt="2020-05-06T09:37:45.889" v="51" actId="20577"/>
          <ac:graphicFrameMkLst>
            <pc:docMk/>
            <pc:sldMk cId="3537557078" sldId="265"/>
            <ac:graphicFrameMk id="4" creationId="{687C2707-E65A-49E8-86FA-EDD6BC9AA470}"/>
          </ac:graphicFrameMkLst>
        </pc:graphicFrameChg>
        <pc:graphicFrameChg chg="mod modGraphic">
          <ac:chgData name="Florence GARBARSKI" userId="e6b7710e-70eb-4f75-86ab-1bb99480b5da" providerId="ADAL" clId="{1657DD1B-62B4-4D23-A4EB-B4803B6B7EB3}" dt="2020-05-05T19:09:34.791" v="16" actId="1038"/>
          <ac:graphicFrameMkLst>
            <pc:docMk/>
            <pc:sldMk cId="3537557078" sldId="265"/>
            <ac:graphicFrameMk id="7" creationId="{8EE83D55-2643-4C9D-AE8F-3E78821B9FFD}"/>
          </ac:graphicFrameMkLst>
        </pc:graphicFrameChg>
        <pc:graphicFrameChg chg="mod modGraphic">
          <ac:chgData name="Florence GARBARSKI" userId="e6b7710e-70eb-4f75-86ab-1bb99480b5da" providerId="ADAL" clId="{1657DD1B-62B4-4D23-A4EB-B4803B6B7EB3}" dt="2020-05-05T19:27:43.665" v="48" actId="20577"/>
          <ac:graphicFrameMkLst>
            <pc:docMk/>
            <pc:sldMk cId="3537557078" sldId="265"/>
            <ac:graphicFrameMk id="10" creationId="{3F3690CB-8E3F-4BBA-82AA-DC3C93EF270F}"/>
          </ac:graphicFrameMkLst>
        </pc:graphicFrameChg>
      </pc:sldChg>
    </pc:docChg>
  </pc:docChgLst>
  <pc:docChgLst>
    <pc:chgData name="Florence GARBARSKI" userId="e6b7710e-70eb-4f75-86ab-1bb99480b5da" providerId="ADAL" clId="{C8DDFA32-94D8-4C0A-BCE7-A4AA74DAB193}"/>
    <pc:docChg chg="undo custSel modSld">
      <pc:chgData name="Florence GARBARSKI" userId="e6b7710e-70eb-4f75-86ab-1bb99480b5da" providerId="ADAL" clId="{C8DDFA32-94D8-4C0A-BCE7-A4AA74DAB193}" dt="2020-05-05T18:50:01.890" v="88" actId="20577"/>
      <pc:docMkLst>
        <pc:docMk/>
      </pc:docMkLst>
      <pc:sldChg chg="modSp">
        <pc:chgData name="Florence GARBARSKI" userId="e6b7710e-70eb-4f75-86ab-1bb99480b5da" providerId="ADAL" clId="{C8DDFA32-94D8-4C0A-BCE7-A4AA74DAB193}" dt="2020-05-05T18:40:20.409" v="25" actId="20577"/>
        <pc:sldMkLst>
          <pc:docMk/>
          <pc:sldMk cId="3849182304" sldId="257"/>
        </pc:sldMkLst>
        <pc:spChg chg="mod">
          <ac:chgData name="Florence GARBARSKI" userId="e6b7710e-70eb-4f75-86ab-1bb99480b5da" providerId="ADAL" clId="{C8DDFA32-94D8-4C0A-BCE7-A4AA74DAB193}" dt="2020-05-05T18:40:20.409" v="25" actId="20577"/>
          <ac:spMkLst>
            <pc:docMk/>
            <pc:sldMk cId="3849182304" sldId="257"/>
            <ac:spMk id="5" creationId="{A5D15D7B-7BF5-4BD3-A064-BF228971E4E1}"/>
          </ac:spMkLst>
        </pc:spChg>
      </pc:sldChg>
      <pc:sldChg chg="modSp">
        <pc:chgData name="Florence GARBARSKI" userId="e6b7710e-70eb-4f75-86ab-1bb99480b5da" providerId="ADAL" clId="{C8DDFA32-94D8-4C0A-BCE7-A4AA74DAB193}" dt="2020-05-05T18:43:43.697" v="66" actId="11"/>
        <pc:sldMkLst>
          <pc:docMk/>
          <pc:sldMk cId="2239400301" sldId="260"/>
        </pc:sldMkLst>
        <pc:spChg chg="mod">
          <ac:chgData name="Florence GARBARSKI" userId="e6b7710e-70eb-4f75-86ab-1bb99480b5da" providerId="ADAL" clId="{C8DDFA32-94D8-4C0A-BCE7-A4AA74DAB193}" dt="2020-05-05T18:40:34.278" v="41" actId="20577"/>
          <ac:spMkLst>
            <pc:docMk/>
            <pc:sldMk cId="2239400301" sldId="260"/>
            <ac:spMk id="5" creationId="{A5D15D7B-7BF5-4BD3-A064-BF228971E4E1}"/>
          </ac:spMkLst>
        </pc:spChg>
        <pc:graphicFrameChg chg="modGraphic">
          <ac:chgData name="Florence GARBARSKI" userId="e6b7710e-70eb-4f75-86ab-1bb99480b5da" providerId="ADAL" clId="{C8DDFA32-94D8-4C0A-BCE7-A4AA74DAB193}" dt="2020-05-05T18:43:43.697" v="66" actId="11"/>
          <ac:graphicFrameMkLst>
            <pc:docMk/>
            <pc:sldMk cId="2239400301" sldId="260"/>
            <ac:graphicFrameMk id="6" creationId="{7F317740-9B3B-418A-B79F-F2143CC45D9B}"/>
          </ac:graphicFrameMkLst>
        </pc:graphicFrameChg>
      </pc:sldChg>
      <pc:sldChg chg="modSp">
        <pc:chgData name="Florence GARBARSKI" userId="e6b7710e-70eb-4f75-86ab-1bb99480b5da" providerId="ADAL" clId="{C8DDFA32-94D8-4C0A-BCE7-A4AA74DAB193}" dt="2020-05-05T18:40:12.692" v="13" actId="20577"/>
        <pc:sldMkLst>
          <pc:docMk/>
          <pc:sldMk cId="792748807" sldId="264"/>
        </pc:sldMkLst>
        <pc:spChg chg="mod">
          <ac:chgData name="Florence GARBARSKI" userId="e6b7710e-70eb-4f75-86ab-1bb99480b5da" providerId="ADAL" clId="{C8DDFA32-94D8-4C0A-BCE7-A4AA74DAB193}" dt="2020-05-05T18:40:12.692" v="13" actId="20577"/>
          <ac:spMkLst>
            <pc:docMk/>
            <pc:sldMk cId="792748807" sldId="264"/>
            <ac:spMk id="19" creationId="{A464F886-268E-42DB-A2BE-049C184753EF}"/>
          </ac:spMkLst>
        </pc:spChg>
      </pc:sldChg>
      <pc:sldChg chg="addSp delSp modSp">
        <pc:chgData name="Florence GARBARSKI" userId="e6b7710e-70eb-4f75-86ab-1bb99480b5da" providerId="ADAL" clId="{C8DDFA32-94D8-4C0A-BCE7-A4AA74DAB193}" dt="2020-05-05T18:50:01.890" v="88" actId="20577"/>
        <pc:sldMkLst>
          <pc:docMk/>
          <pc:sldMk cId="3537557078" sldId="265"/>
        </pc:sldMkLst>
        <pc:spChg chg="mod">
          <ac:chgData name="Florence GARBARSKI" userId="e6b7710e-70eb-4f75-86ab-1bb99480b5da" providerId="ADAL" clId="{C8DDFA32-94D8-4C0A-BCE7-A4AA74DAB193}" dt="2020-05-05T18:40:44.590" v="57" actId="20577"/>
          <ac:spMkLst>
            <pc:docMk/>
            <pc:sldMk cId="3537557078" sldId="265"/>
            <ac:spMk id="9" creationId="{EAED4F6E-0D50-4B8B-ADF9-4DB9993D730C}"/>
          </ac:spMkLst>
        </pc:spChg>
        <pc:graphicFrameChg chg="modGraphic">
          <ac:chgData name="Florence GARBARSKI" userId="e6b7710e-70eb-4f75-86ab-1bb99480b5da" providerId="ADAL" clId="{C8DDFA32-94D8-4C0A-BCE7-A4AA74DAB193}" dt="2020-05-05T18:47:23.473" v="77" actId="6549"/>
          <ac:graphicFrameMkLst>
            <pc:docMk/>
            <pc:sldMk cId="3537557078" sldId="265"/>
            <ac:graphicFrameMk id="4" creationId="{687C2707-E65A-49E8-86FA-EDD6BC9AA470}"/>
          </ac:graphicFrameMkLst>
        </pc:graphicFrameChg>
        <pc:graphicFrameChg chg="mod">
          <ac:chgData name="Florence GARBARSKI" userId="e6b7710e-70eb-4f75-86ab-1bb99480b5da" providerId="ADAL" clId="{C8DDFA32-94D8-4C0A-BCE7-A4AA74DAB193}" dt="2020-05-05T18:49:12.313" v="84" actId="1076"/>
          <ac:graphicFrameMkLst>
            <pc:docMk/>
            <pc:sldMk cId="3537557078" sldId="265"/>
            <ac:graphicFrameMk id="7" creationId="{8EE83D55-2643-4C9D-AE8F-3E78821B9FFD}"/>
          </ac:graphicFrameMkLst>
        </pc:graphicFrameChg>
        <pc:graphicFrameChg chg="mod modGraphic">
          <ac:chgData name="Florence GARBARSKI" userId="e6b7710e-70eb-4f75-86ab-1bb99480b5da" providerId="ADAL" clId="{C8DDFA32-94D8-4C0A-BCE7-A4AA74DAB193}" dt="2020-05-05T18:50:01.890" v="88" actId="20577"/>
          <ac:graphicFrameMkLst>
            <pc:docMk/>
            <pc:sldMk cId="3537557078" sldId="265"/>
            <ac:graphicFrameMk id="10" creationId="{3F3690CB-8E3F-4BBA-82AA-DC3C93EF270F}"/>
          </ac:graphicFrameMkLst>
        </pc:graphicFrameChg>
        <pc:picChg chg="add">
          <ac:chgData name="Florence GARBARSKI" userId="e6b7710e-70eb-4f75-86ab-1bb99480b5da" providerId="ADAL" clId="{C8DDFA32-94D8-4C0A-BCE7-A4AA74DAB193}" dt="2020-05-05T18:49:48.547" v="85"/>
          <ac:picMkLst>
            <pc:docMk/>
            <pc:sldMk cId="3537557078" sldId="265"/>
            <ac:picMk id="6" creationId="{FB9F1912-7603-4C8D-8A5F-B9C4DC1D3EBA}"/>
          </ac:picMkLst>
        </pc:picChg>
        <pc:picChg chg="add del">
          <ac:chgData name="Florence GARBARSKI" userId="e6b7710e-70eb-4f75-86ab-1bb99480b5da" providerId="ADAL" clId="{C8DDFA32-94D8-4C0A-BCE7-A4AA74DAB193}" dt="2020-05-05T18:49:52.559" v="86" actId="478"/>
          <ac:picMkLst>
            <pc:docMk/>
            <pc:sldMk cId="3537557078" sldId="265"/>
            <ac:picMk id="8" creationId="{6F9EC4DD-43B1-4A7D-A8C1-A2430C595BF9}"/>
          </ac:picMkLst>
        </pc:picChg>
        <pc:picChg chg="add">
          <ac:chgData name="Florence GARBARSKI" userId="e6b7710e-70eb-4f75-86ab-1bb99480b5da" providerId="ADAL" clId="{C8DDFA32-94D8-4C0A-BCE7-A4AA74DAB193}" dt="2020-05-05T18:49:48.547" v="85"/>
          <ac:picMkLst>
            <pc:docMk/>
            <pc:sldMk cId="3537557078" sldId="265"/>
            <ac:picMk id="11" creationId="{D7388AD0-D6B1-4AE5-8D32-3144CD3FE1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F579-11D8-4DB8-BD45-5FFDAC3842E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8E1C-1E20-4BEF-8CAC-24A9C25E0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0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87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07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4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89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F701C3A5-6EC0-458A-8503-221F60CD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0" y="9087443"/>
            <a:ext cx="6858000" cy="76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E7B8-E355-4AA8-8320-C93A92973DC7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59D1-A198-4A03-A68F-F107E911F2E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031460DF-9FB0-4DF4-9939-A9116BFC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582" y="3047921"/>
            <a:ext cx="5268755" cy="6855918"/>
          </a:xfrm>
          <a:prstGeom prst="rect">
            <a:avLst/>
          </a:prstGeom>
        </p:spPr>
      </p:pic>
      <p:pic>
        <p:nvPicPr>
          <p:cNvPr id="9" name="Image 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2D74ACCA-8FD4-4593-B1FA-D1205532FB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07" y="269189"/>
            <a:ext cx="796365" cy="3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ACAD4C0F-5210-42EC-A897-82327A0C5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582" y="2499913"/>
            <a:ext cx="5268755" cy="6855918"/>
          </a:xfrm>
          <a:prstGeom prst="rect">
            <a:avLst/>
          </a:prstGeom>
        </p:spPr>
      </p:pic>
      <p:pic>
        <p:nvPicPr>
          <p:cNvPr id="9" name="Image 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DC11945E-CEA1-4563-9247-CC5D9C119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15" y="264122"/>
            <a:ext cx="779802" cy="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80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0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4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4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43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9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9D2099D-35D0-4BB1-B43A-615AFC95E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08" y="1127916"/>
            <a:ext cx="1302725" cy="583584"/>
          </a:xfrm>
          <a:prstGeom prst="rect">
            <a:avLst/>
          </a:prstGeom>
        </p:spPr>
      </p:pic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15F7ED99-5DE7-4DB1-8174-172F7D916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1" y="8385820"/>
            <a:ext cx="6858000" cy="703385"/>
          </a:xfrm>
          <a:prstGeom prst="rect">
            <a:avLst/>
          </a:prstGeom>
        </p:spPr>
      </p:pic>
      <p:pic>
        <p:nvPicPr>
          <p:cNvPr id="7" name="Image 6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E6218849-36AD-4FE7-A3CD-AE38E130D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605" y="2502240"/>
            <a:ext cx="4875083" cy="687229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464F886-268E-42DB-A2BE-049C184753EF}"/>
              </a:ext>
            </a:extLst>
          </p:cNvPr>
          <p:cNvSpPr txBox="1"/>
          <p:nvPr/>
        </p:nvSpPr>
        <p:spPr>
          <a:xfrm>
            <a:off x="52252" y="2838081"/>
            <a:ext cx="6749652" cy="406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E40714"/>
                </a:solidFill>
              </a:rPr>
              <a:t>Exemple de</a:t>
            </a:r>
          </a:p>
          <a:p>
            <a:pPr algn="ctr"/>
            <a:r>
              <a:rPr lang="fr-FR" sz="3543" b="1" dirty="0">
                <a:solidFill>
                  <a:srgbClr val="04335E"/>
                </a:solidFill>
              </a:rPr>
              <a:t>FICHE MÉTIER COVID-19</a:t>
            </a:r>
          </a:p>
          <a:p>
            <a:pPr algn="ctr"/>
            <a:endParaRPr lang="fr-FR" sz="2756" b="1" dirty="0">
              <a:solidFill>
                <a:srgbClr val="E40714"/>
              </a:solidFill>
            </a:endParaRPr>
          </a:p>
          <a:p>
            <a:pPr algn="ctr"/>
            <a:r>
              <a:rPr lang="fr-FR" sz="2756" b="1" dirty="0">
                <a:solidFill>
                  <a:srgbClr val="E40714"/>
                </a:solidFill>
              </a:rPr>
              <a:t>Caddy Master</a:t>
            </a:r>
          </a:p>
          <a:p>
            <a:pPr algn="ctr"/>
            <a:endParaRPr lang="fr-FR" sz="738" b="1" dirty="0"/>
          </a:p>
          <a:p>
            <a:pPr algn="ctr"/>
            <a:endParaRPr lang="fr-FR" sz="812" b="1" dirty="0"/>
          </a:p>
          <a:p>
            <a:pPr algn="ctr"/>
            <a:r>
              <a:rPr lang="fr-FR" sz="1772" b="1" dirty="0"/>
              <a:t>Quelles précautions prendre lors de la reprise du travail </a:t>
            </a:r>
            <a:endParaRPr lang="fr-FR" sz="1772" dirty="0"/>
          </a:p>
          <a:p>
            <a:pPr algn="ctr"/>
            <a:r>
              <a:rPr lang="fr-FR" sz="1772" b="1" dirty="0"/>
              <a:t>pour lutter contre la propagation du Covid-19 ?</a:t>
            </a:r>
            <a:endParaRPr lang="fr-FR" sz="1772" dirty="0"/>
          </a:p>
          <a:p>
            <a:pPr algn="ctr"/>
            <a:endParaRPr lang="fr-FR" sz="2362" dirty="0"/>
          </a:p>
          <a:p>
            <a:pPr algn="ctr"/>
            <a:endParaRPr lang="fr-FR" sz="3248" b="1" dirty="0">
              <a:solidFill>
                <a:srgbClr val="04335E"/>
              </a:solidFill>
            </a:endParaRPr>
          </a:p>
          <a:p>
            <a:pPr algn="ctr"/>
            <a:endParaRPr lang="fr-FR" sz="3248" b="1" dirty="0">
              <a:solidFill>
                <a:srgbClr val="04335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9BE96D-471A-4FB3-A570-59761C246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371"/>
            <a:ext cx="6749653" cy="54451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E8F67EA-5631-4F93-8874-EFEED72DA004}"/>
              </a:ext>
            </a:extLst>
          </p:cNvPr>
          <p:cNvSpPr txBox="1"/>
          <p:nvPr/>
        </p:nvSpPr>
        <p:spPr>
          <a:xfrm>
            <a:off x="5676984" y="9577347"/>
            <a:ext cx="1355799" cy="22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6" dirty="0">
                <a:solidFill>
                  <a:srgbClr val="04335E"/>
                </a:solidFill>
              </a:rPr>
              <a:t>mai 2020</a:t>
            </a:r>
          </a:p>
        </p:txBody>
      </p:sp>
    </p:spTree>
    <p:extLst>
      <p:ext uri="{BB962C8B-B14F-4D97-AF65-F5344CB8AC3E}">
        <p14:creationId xmlns:p14="http://schemas.microsoft.com/office/powerpoint/2010/main" val="79274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D15D7B-7BF5-4BD3-A064-BF228971E4E1}"/>
              </a:ext>
            </a:extLst>
          </p:cNvPr>
          <p:cNvSpPr/>
          <p:nvPr/>
        </p:nvSpPr>
        <p:spPr>
          <a:xfrm>
            <a:off x="0" y="1165543"/>
            <a:ext cx="6858000" cy="98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fiche métier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Caddy Master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500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Quelles précautions prendre lors de la reprise du travail </a:t>
            </a:r>
            <a:endParaRPr lang="fr-FR" sz="1500" dirty="0">
              <a:solidFill>
                <a:srgbClr val="E407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500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lutter contre la propagation du Covid-19 ?</a:t>
            </a:r>
            <a:endParaRPr lang="fr-FR" sz="1500" dirty="0">
              <a:solidFill>
                <a:srgbClr val="E407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7F317740-9B3B-418A-B79F-F2143CC4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0988"/>
              </p:ext>
            </p:extLst>
          </p:nvPr>
        </p:nvGraphicFramePr>
        <p:xfrm>
          <a:off x="420576" y="2931380"/>
          <a:ext cx="6052930" cy="20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507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5423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2021620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500" b="1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Risques de </a:t>
                      </a:r>
                      <a:r>
                        <a:rPr lang="fr-FR" sz="1500" b="1" spc="-70" baseline="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  <a:endParaRPr lang="fr-FR" sz="1500" spc="-70" baseline="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vous êtes touché(e) par un postillon ou une gouttelette contaminée.</a:t>
                      </a:r>
                    </a:p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vous portez vos mains ou un objet contaminé au visage (mains non lavées, surfaces contaminées telles que objets, cartons ou poignées ; le virus peut survivre de quelques heures à quelques jours.</a:t>
                      </a:r>
                    </a:p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vous mangez, buvez, fumez ou vapotez, si vous avez les mains sales ou que vous partagez des aliments, des bouteilles ou verres ou tasses avec d’autres.</a:t>
                      </a:r>
                    </a:p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Lors d’un contact de la main vers la bouche, le risque est très important.</a:t>
                      </a:r>
                    </a:p>
                  </a:txBody>
                  <a:tcPr marL="135000" marR="13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DCF3838-9C77-408D-87BB-2AC3AB531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61695"/>
              </p:ext>
            </p:extLst>
          </p:nvPr>
        </p:nvGraphicFramePr>
        <p:xfrm>
          <a:off x="402535" y="6248775"/>
          <a:ext cx="6052930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39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4391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633994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1</a:t>
                      </a:r>
                      <a:r>
                        <a:rPr lang="fr-FR" sz="1100" b="0" u="sng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 d’ouverture du site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Participer à la réunion d’information animée par la Direction : contraintes et bonnes conduites à tenir face aux membres ou aux clients et entre collègues.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connaissance et respecter les nouveaux horaires et plannings de travail.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connaissance de la conduite à tenir sur les parcours (application des nouvelles normes).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0361E8B-AA79-439B-A4ED-5437AFB83B26}"/>
              </a:ext>
            </a:extLst>
          </p:cNvPr>
          <p:cNvSpPr/>
          <p:nvPr/>
        </p:nvSpPr>
        <p:spPr>
          <a:xfrm>
            <a:off x="4" y="5421779"/>
            <a:ext cx="685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</a:t>
            </a:r>
            <a:r>
              <a:rPr lang="fr-FR" sz="1350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phases essentielles dans toutes les actions</a:t>
            </a:r>
            <a:endParaRPr lang="fr-FR" dirty="0">
              <a:solidFill>
                <a:srgbClr val="E40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D15D7B-7BF5-4BD3-A064-BF228971E4E1}"/>
              </a:ext>
            </a:extLst>
          </p:cNvPr>
          <p:cNvSpPr/>
          <p:nvPr/>
        </p:nvSpPr>
        <p:spPr>
          <a:xfrm>
            <a:off x="0" y="644814"/>
            <a:ext cx="685800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fiche métier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Caddy Master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7F317740-9B3B-418A-B79F-F2143CC4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68423"/>
              </p:ext>
            </p:extLst>
          </p:nvPr>
        </p:nvGraphicFramePr>
        <p:xfrm>
          <a:off x="413168" y="1002774"/>
          <a:ext cx="6052930" cy="79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364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68566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248811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endParaRPr lang="fr-FR" sz="600" b="1" i="0" u="none" strike="noStrike" baseline="0" dirty="0">
                        <a:solidFill>
                          <a:srgbClr val="04335E"/>
                        </a:solidFill>
                        <a:latin typeface="+mn-lt"/>
                      </a:endParaRPr>
                    </a:p>
                    <a:p>
                      <a:pPr marR="0" algn="l" rtl="0"/>
                      <a:r>
                        <a:rPr lang="fr-FR" sz="1400" b="1" i="0" u="none" strike="noStrike" baseline="0" dirty="0">
                          <a:solidFill>
                            <a:srgbClr val="04335E"/>
                          </a:solidFill>
                          <a:latin typeface="+mn-lt"/>
                        </a:rPr>
                        <a:t>En préambule : principes généraux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ses horaires de travail et ses temps de pause.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les horaires décalés établis par la Direction s’il y a lieu.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les règles de distanciation sociale et les gestes barrières (ne pas serrer les mains, rester à distance des clients, des membres et de ses collègues, éternuer dans son coude, se laver les mains régulièrement, utiliser du gel hydroalcoolique et porter des gants jetables et un masque).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Avoir toujours avec soi un petit flacon de gel hydroalcoolique pour se désinfecter les mains en cas de contact par mégarde ou transmission d’objet.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r>
                        <a:rPr lang="fr-FR" sz="14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Lors de la prise de poste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Prendre connaissance de la communication faite sur la conduite à tenir sur les parcours et l’afficher sur le poste du travail.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Prendre connaissance des contraintes et des bonnes conduites à tenir face aux membres et aux clients.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Définir par un marquage au sol l’espace où les chariots utilisés peuvent être déposés.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Définir par un marquage au sol l’espace où les chariots nettoyés peuvent être rendus.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Vérifier qu’une poubelle hermétique et actionnable avec pédale/pied est disponible sur le poste de travail.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Vérifier que les produits nettoyants et désinfectants sont suffisants et disponibles pour une journée de travail.</a:t>
                      </a: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r>
                        <a:rPr lang="fr-FR" sz="14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À partir de l’ouverture golf : 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Se changer éventuellement sur site et porter la tenue fournie par le golf. 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S’équiper du masque et des gants jetables fournis par le golf.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Vérifier que l’affichage notifiant les protocoles clients sont clairement affichés face aux clients ou aux membres.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 startAt="5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r>
                        <a:rPr lang="fr-FR" sz="14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En cours de journée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Accueillir un seul client ou membre à la fois dans la zone caddy master.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les distances de sécurité vis à vis d’un client, d’un membre ou d’un collègue.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son espace de travail régulièrement.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Porter un masque et des gants.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Se laver les mains régulièrement.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 jamais prendre en charge directement le chariot et le sac d’un client ou un membre : lui demander de les déposer dans la zone définie à cet effet.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le matériel contenu dans le sac.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le chariot avec les produits dédiés.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Jeter les gants et se laver les mains.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Remettre des gants propres.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En cas de contact par mégarde ou transmission d’objet, se désinfecter les mains avec du gel hydroalcoolique.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4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0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87C2707-E65A-49E8-86FA-EDD6BC9AA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07034"/>
              </p:ext>
            </p:extLst>
          </p:nvPr>
        </p:nvGraphicFramePr>
        <p:xfrm>
          <a:off x="402535" y="1224872"/>
          <a:ext cx="605293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77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68153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805940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/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R="0" algn="just" rtl="0"/>
                      <a:r>
                        <a:rPr lang="fr-FR" sz="14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En fin de journée 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son espace de travail et les zones où ont été déposés et nettoyés les chariots, et les sacs.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Jeter les gants, masques utilisés dans une poubelle dédiée à cet usage.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Se laver les mains.</a:t>
                      </a: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R="0" algn="just" rtl="0"/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R="0" algn="just" rtl="0"/>
                      <a:r>
                        <a:rPr lang="fr-FR" sz="1100" b="1" i="0" u="none" strike="noStrike" spc="-4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Consignes spécifiques concernant les objets oubliés ou perdus dans l’enceinte du golf :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Ramasser l’objet si possible avec des gants jetables.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Désinfecter l’objet si cela est possible.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Le déposer dans une zone définie à cet effet par la Direction.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Jeter les gants et se laver les mains ou, en l’absence de gants, se laver les mains à l’eau savonneuse.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EE83D55-2643-4C9D-AE8F-3E78821B9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91660"/>
              </p:ext>
            </p:extLst>
          </p:nvPr>
        </p:nvGraphicFramePr>
        <p:xfrm>
          <a:off x="430628" y="6596744"/>
          <a:ext cx="6002830" cy="134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69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24261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349828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fr-FR" sz="1500" b="1" kern="1200" spc="-30" baseline="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</a:p>
                    <a:p>
                      <a:pPr algn="l"/>
                      <a:r>
                        <a:rPr lang="fr-FR" sz="1500" b="1" kern="1200" spc="-30" baseline="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d’attention</a:t>
                      </a:r>
                      <a:endParaRPr lang="fr-FR" sz="1500" spc="-30" baseline="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 rtl="0">
                        <a:buFont typeface="+mj-lt"/>
                        <a:buAutoNum type="arabicPeriod" startAt="4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433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contraintes nouvelles qui s’imposent à tous ne doivent pas faire oublier 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sens du service.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disponibilité et l’écoute.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convivialité.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rigueur dans l’application des procédures habituelles.</a:t>
                      </a: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F3690CB-8E3F-4BBA-82AA-DC3C93EF2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51157"/>
              </p:ext>
            </p:extLst>
          </p:nvPr>
        </p:nvGraphicFramePr>
        <p:xfrm>
          <a:off x="402535" y="4199119"/>
          <a:ext cx="605293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23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1307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342559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1" kern="120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Vérifier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S’assurer que des masques, gants et des produits désinfectants sont bien disponibles en quantité suffisante à son poste de travail ; alerter la personne en charge de la gestion de ces stocks selon la procédure édictée par la Direction.</a:t>
                      </a:r>
                    </a:p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point en fin de journée avec </a:t>
                      </a:r>
                      <a:r>
                        <a:rPr lang="fr-FR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manageur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les missions réalisées et les difficultés rencontrées.</a:t>
                      </a:r>
                    </a:p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Communiquer avec son manageur et ses collègues : </a:t>
                      </a:r>
                      <a:r>
                        <a:rPr lang="fr-FR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quotidien avec identification des points d’amélioration et des bonnes pratiques ; retour et partage d’expérience.</a:t>
                      </a:r>
                    </a:p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AED4F6E-0D50-4B8B-ADF9-4DB9993D730C}"/>
              </a:ext>
            </a:extLst>
          </p:cNvPr>
          <p:cNvSpPr/>
          <p:nvPr/>
        </p:nvSpPr>
        <p:spPr>
          <a:xfrm>
            <a:off x="0" y="644814"/>
            <a:ext cx="685800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fiche métier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Caddy Master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signe&#10;&#10;Description générée automatiquement">
            <a:extLst>
              <a:ext uri="{FF2B5EF4-FFF2-40B4-BE49-F238E27FC236}">
                <a16:creationId xmlns:a16="http://schemas.microsoft.com/office/drawing/2014/main" id="{FB9F1912-7603-4C8D-8A5F-B9C4DC1D3E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1" y="8385820"/>
            <a:ext cx="6858000" cy="7033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388AD0-D6B1-4AE5-8D32-3144CD3FE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371"/>
            <a:ext cx="6749653" cy="5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6420754CE5C43B492770E8AC1879D" ma:contentTypeVersion="11" ma:contentTypeDescription="Crée un document." ma:contentTypeScope="" ma:versionID="56fff8859b72a5874a98c4d0031a6ed3">
  <xsd:schema xmlns:xsd="http://www.w3.org/2001/XMLSchema" xmlns:xs="http://www.w3.org/2001/XMLSchema" xmlns:p="http://schemas.microsoft.com/office/2006/metadata/properties" xmlns:ns3="86f94b7b-98c9-4b5a-886d-99af77b48d59" xmlns:ns4="83473968-775a-473e-9a7a-3a2a7f361cda" targetNamespace="http://schemas.microsoft.com/office/2006/metadata/properties" ma:root="true" ma:fieldsID="f5a0e3d4d285f4629fe8943eebc0683d" ns3:_="" ns4:_="">
    <xsd:import namespace="86f94b7b-98c9-4b5a-886d-99af77b48d59"/>
    <xsd:import namespace="83473968-775a-473e-9a7a-3a2a7f361c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94b7b-98c9-4b5a-886d-99af77b48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73968-775a-473e-9a7a-3a2a7f361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C1261-11D2-415D-BE9F-341D51321010}">
  <ds:schemaRefs>
    <ds:schemaRef ds:uri="http://schemas.microsoft.com/office/2006/metadata/properties"/>
    <ds:schemaRef ds:uri="86f94b7b-98c9-4b5a-886d-99af77b48d59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3473968-775a-473e-9a7a-3a2a7f361cd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527C5E-3546-4D4C-BAB7-0CF6093D6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71055-377F-4C8E-89AB-907600278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94b7b-98c9-4b5a-886d-99af77b48d59"/>
    <ds:schemaRef ds:uri="83473968-775a-473e-9a7a-3a2a7f361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447</Words>
  <Application>Microsoft Office PowerPoint</Application>
  <PresentationFormat>Format A4 (210 x 297 mm)</PresentationFormat>
  <Paragraphs>147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GARBARSKI</dc:creator>
  <cp:lastModifiedBy>Florence GARBARSKI</cp:lastModifiedBy>
  <cp:revision>1</cp:revision>
  <dcterms:created xsi:type="dcterms:W3CDTF">2020-05-05T17:32:40Z</dcterms:created>
  <dcterms:modified xsi:type="dcterms:W3CDTF">2020-05-06T09:37:55Z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0x010100BCB6420754CE5C43B492770E8AC1879D</vt:lpwstr>
  </property>
</Properties>
</file>